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69" r:id="rId3"/>
    <p:sldId id="337" r:id="rId4"/>
    <p:sldId id="338" r:id="rId5"/>
    <p:sldId id="339" r:id="rId6"/>
    <p:sldId id="340" r:id="rId7"/>
    <p:sldId id="341" r:id="rId8"/>
    <p:sldId id="342" r:id="rId9"/>
    <p:sldId id="343" r:id="rId10"/>
    <p:sldId id="344" r:id="rId11"/>
    <p:sldId id="345" r:id="rId12"/>
    <p:sldId id="346" r:id="rId13"/>
    <p:sldId id="347" r:id="rId14"/>
    <p:sldId id="348" r:id="rId15"/>
    <p:sldId id="349" r:id="rId16"/>
    <p:sldId id="350" r:id="rId17"/>
    <p:sldId id="370" r:id="rId18"/>
    <p:sldId id="351" r:id="rId19"/>
    <p:sldId id="371" r:id="rId20"/>
    <p:sldId id="352" r:id="rId21"/>
    <p:sldId id="353" r:id="rId22"/>
    <p:sldId id="354" r:id="rId23"/>
    <p:sldId id="372" r:id="rId24"/>
    <p:sldId id="355" r:id="rId25"/>
    <p:sldId id="373" r:id="rId26"/>
    <p:sldId id="356" r:id="rId27"/>
    <p:sldId id="374" r:id="rId28"/>
    <p:sldId id="357" r:id="rId29"/>
    <p:sldId id="358" r:id="rId30"/>
    <p:sldId id="375" r:id="rId31"/>
    <p:sldId id="359" r:id="rId32"/>
    <p:sldId id="360" r:id="rId33"/>
    <p:sldId id="361" r:id="rId34"/>
    <p:sldId id="362" r:id="rId35"/>
    <p:sldId id="363" r:id="rId36"/>
    <p:sldId id="364" r:id="rId37"/>
    <p:sldId id="365" r:id="rId38"/>
    <p:sldId id="366" r:id="rId39"/>
    <p:sldId id="367" r:id="rId40"/>
    <p:sldId id="368" r:id="rId41"/>
    <p:sldId id="257" r:id="rId42"/>
    <p:sldId id="258" r:id="rId43"/>
    <p:sldId id="259" r:id="rId44"/>
    <p:sldId id="260" r:id="rId45"/>
    <p:sldId id="261" r:id="rId46"/>
    <p:sldId id="262" r:id="rId47"/>
    <p:sldId id="263" r:id="rId48"/>
    <p:sldId id="264" r:id="rId49"/>
    <p:sldId id="265" r:id="rId50"/>
    <p:sldId id="266" r:id="rId51"/>
    <p:sldId id="267" r:id="rId52"/>
    <p:sldId id="268" r:id="rId53"/>
    <p:sldId id="269" r:id="rId54"/>
    <p:sldId id="270" r:id="rId55"/>
    <p:sldId id="271" r:id="rId56"/>
    <p:sldId id="272" r:id="rId57"/>
    <p:sldId id="273" r:id="rId58"/>
    <p:sldId id="274" r:id="rId59"/>
    <p:sldId id="275" r:id="rId60"/>
    <p:sldId id="276" r:id="rId61"/>
    <p:sldId id="277" r:id="rId62"/>
    <p:sldId id="278" r:id="rId63"/>
    <p:sldId id="279" r:id="rId64"/>
    <p:sldId id="280" r:id="rId65"/>
    <p:sldId id="281" r:id="rId66"/>
    <p:sldId id="282" r:id="rId67"/>
    <p:sldId id="283" r:id="rId68"/>
    <p:sldId id="284" r:id="rId69"/>
    <p:sldId id="285" r:id="rId70"/>
    <p:sldId id="286" r:id="rId71"/>
    <p:sldId id="287" r:id="rId72"/>
    <p:sldId id="288" r:id="rId73"/>
    <p:sldId id="289" r:id="rId74"/>
    <p:sldId id="290" r:id="rId75"/>
    <p:sldId id="291" r:id="rId76"/>
    <p:sldId id="292" r:id="rId77"/>
    <p:sldId id="293" r:id="rId78"/>
    <p:sldId id="294" r:id="rId79"/>
    <p:sldId id="295" r:id="rId80"/>
    <p:sldId id="296" r:id="rId81"/>
    <p:sldId id="297" r:id="rId82"/>
    <p:sldId id="298" r:id="rId83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84701-1FDB-4DC9-9587-50E22D46F06E}" type="datetimeFigureOut">
              <a:rPr lang="tr-TR" smtClean="0"/>
              <a:t>7.09.2023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1AC3B-E2BC-440C-BAD0-799F9BD3C35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3028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84701-1FDB-4DC9-9587-50E22D46F06E}" type="datetimeFigureOut">
              <a:rPr lang="tr-TR" smtClean="0"/>
              <a:t>7.09.2023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1AC3B-E2BC-440C-BAD0-799F9BD3C35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2937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84701-1FDB-4DC9-9587-50E22D46F06E}" type="datetimeFigureOut">
              <a:rPr lang="tr-TR" smtClean="0"/>
              <a:t>7.09.2023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1AC3B-E2BC-440C-BAD0-799F9BD3C35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18433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84701-1FDB-4DC9-9587-50E22D46F06E}" type="datetimeFigureOut">
              <a:rPr lang="tr-TR" smtClean="0"/>
              <a:t>7.09.2023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1AC3B-E2BC-440C-BAD0-799F9BD3C35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57126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84701-1FDB-4DC9-9587-50E22D46F06E}" type="datetimeFigureOut">
              <a:rPr lang="tr-TR" smtClean="0"/>
              <a:t>7.09.2023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1AC3B-E2BC-440C-BAD0-799F9BD3C35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05506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84701-1FDB-4DC9-9587-50E22D46F06E}" type="datetimeFigureOut">
              <a:rPr lang="tr-TR" smtClean="0"/>
              <a:t>7.09.2023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1AC3B-E2BC-440C-BAD0-799F9BD3C35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31955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84701-1FDB-4DC9-9587-50E22D46F06E}" type="datetimeFigureOut">
              <a:rPr lang="tr-TR" smtClean="0"/>
              <a:t>7.09.2023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1AC3B-E2BC-440C-BAD0-799F9BD3C35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44305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84701-1FDB-4DC9-9587-50E22D46F06E}" type="datetimeFigureOut">
              <a:rPr lang="tr-TR" smtClean="0"/>
              <a:t>7.09.2023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1AC3B-E2BC-440C-BAD0-799F9BD3C35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66361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84701-1FDB-4DC9-9587-50E22D46F06E}" type="datetimeFigureOut">
              <a:rPr lang="tr-TR" smtClean="0"/>
              <a:t>7.09.2023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1AC3B-E2BC-440C-BAD0-799F9BD3C35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14495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84701-1FDB-4DC9-9587-50E22D46F06E}" type="datetimeFigureOut">
              <a:rPr lang="tr-TR" smtClean="0"/>
              <a:t>7.09.2023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1AC3B-E2BC-440C-BAD0-799F9BD3C35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22339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84701-1FDB-4DC9-9587-50E22D46F06E}" type="datetimeFigureOut">
              <a:rPr lang="tr-TR" smtClean="0"/>
              <a:t>7.09.2023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1AC3B-E2BC-440C-BAD0-799F9BD3C35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920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684701-1FDB-4DC9-9587-50E22D46F06E}" type="datetimeFigureOut">
              <a:rPr lang="tr-TR" smtClean="0"/>
              <a:t>7.09.2023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1AC3B-E2BC-440C-BAD0-799F9BD3C35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76168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59" y="831274"/>
            <a:ext cx="11207882" cy="519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497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34" y="1016001"/>
            <a:ext cx="11484332" cy="482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261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44" y="86920"/>
            <a:ext cx="5920537" cy="3238171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468" y="86920"/>
            <a:ext cx="5933742" cy="586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519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13" y="997527"/>
            <a:ext cx="10540374" cy="486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98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05" y="133318"/>
            <a:ext cx="6147235" cy="3736718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776" y="133318"/>
            <a:ext cx="5787224" cy="530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46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49" y="1025236"/>
            <a:ext cx="10052102" cy="480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417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876" y="101600"/>
            <a:ext cx="4636248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238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79" y="1154545"/>
            <a:ext cx="10794442" cy="454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719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818" y="125249"/>
            <a:ext cx="5948218" cy="6625254"/>
          </a:xfrm>
        </p:spPr>
      </p:pic>
    </p:spTree>
    <p:extLst>
      <p:ext uri="{BB962C8B-B14F-4D97-AF65-F5344CB8AC3E}">
        <p14:creationId xmlns:p14="http://schemas.microsoft.com/office/powerpoint/2010/main" val="2602282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914" y="757382"/>
            <a:ext cx="9770172" cy="534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70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290" y="92363"/>
            <a:ext cx="4904509" cy="6592085"/>
          </a:xfrm>
        </p:spPr>
      </p:pic>
    </p:spTree>
    <p:extLst>
      <p:ext uri="{BB962C8B-B14F-4D97-AF65-F5344CB8AC3E}">
        <p14:creationId xmlns:p14="http://schemas.microsoft.com/office/powerpoint/2010/main" val="459784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705" y="1311564"/>
            <a:ext cx="7755349" cy="439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38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25" y="1006765"/>
            <a:ext cx="11282350" cy="484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218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364" y="216834"/>
            <a:ext cx="6927272" cy="642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23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82" y="1200728"/>
            <a:ext cx="10285236" cy="445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761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605" y="175491"/>
            <a:ext cx="6162536" cy="6506298"/>
          </a:xfrm>
        </p:spPr>
      </p:pic>
    </p:spTree>
    <p:extLst>
      <p:ext uri="{BB962C8B-B14F-4D97-AF65-F5344CB8AC3E}">
        <p14:creationId xmlns:p14="http://schemas.microsoft.com/office/powerpoint/2010/main" val="3283276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02" y="1145309"/>
            <a:ext cx="10786796" cy="456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01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474" y="248561"/>
            <a:ext cx="8035634" cy="6138484"/>
          </a:xfrm>
        </p:spPr>
      </p:pic>
    </p:spTree>
    <p:extLst>
      <p:ext uri="{BB962C8B-B14F-4D97-AF65-F5344CB8AC3E}">
        <p14:creationId xmlns:p14="http://schemas.microsoft.com/office/powerpoint/2010/main" val="711747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26" y="997528"/>
            <a:ext cx="10349948" cy="486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426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54" y="81786"/>
            <a:ext cx="6280728" cy="6693708"/>
          </a:xfrm>
        </p:spPr>
      </p:pic>
    </p:spTree>
    <p:extLst>
      <p:ext uri="{BB962C8B-B14F-4D97-AF65-F5344CB8AC3E}">
        <p14:creationId xmlns:p14="http://schemas.microsoft.com/office/powerpoint/2010/main" val="1942427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34" y="1062183"/>
            <a:ext cx="10644732" cy="473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535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2014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49" y="145083"/>
            <a:ext cx="5877587" cy="4796372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748" y="1117599"/>
            <a:ext cx="5802886" cy="482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98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18" y="175235"/>
            <a:ext cx="6908800" cy="6451390"/>
          </a:xfrm>
        </p:spPr>
      </p:pic>
    </p:spTree>
    <p:extLst>
      <p:ext uri="{BB962C8B-B14F-4D97-AF65-F5344CB8AC3E}">
        <p14:creationId xmlns:p14="http://schemas.microsoft.com/office/powerpoint/2010/main" val="184853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77" y="868219"/>
            <a:ext cx="10173446" cy="512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533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838" y="136874"/>
            <a:ext cx="5578323" cy="658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32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423" y="960582"/>
            <a:ext cx="9775154" cy="493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793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28" y="0"/>
            <a:ext cx="5105090" cy="6858000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146" y="0"/>
            <a:ext cx="5735782" cy="627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996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54" y="1126836"/>
            <a:ext cx="10255092" cy="460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6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092" y="220417"/>
            <a:ext cx="6557816" cy="641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4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6" y="951345"/>
            <a:ext cx="10632268" cy="495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67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710" y="111226"/>
            <a:ext cx="6040580" cy="663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84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94" y="812800"/>
            <a:ext cx="10620812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385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43" y="868219"/>
            <a:ext cx="11023314" cy="512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580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564" y="248629"/>
            <a:ext cx="6520872" cy="636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4899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42" y="387928"/>
            <a:ext cx="11958698" cy="5061527"/>
          </a:xfrm>
        </p:spPr>
      </p:pic>
    </p:spTree>
    <p:extLst>
      <p:ext uri="{BB962C8B-B14F-4D97-AF65-F5344CB8AC3E}">
        <p14:creationId xmlns:p14="http://schemas.microsoft.com/office/powerpoint/2010/main" val="31227928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019" y="182357"/>
            <a:ext cx="7218158" cy="6311012"/>
          </a:xfrm>
        </p:spPr>
      </p:pic>
    </p:spTree>
    <p:extLst>
      <p:ext uri="{BB962C8B-B14F-4D97-AF65-F5344CB8AC3E}">
        <p14:creationId xmlns:p14="http://schemas.microsoft.com/office/powerpoint/2010/main" val="12073964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33" y="618836"/>
            <a:ext cx="11087824" cy="4640552"/>
          </a:xfrm>
        </p:spPr>
      </p:pic>
    </p:spTree>
    <p:extLst>
      <p:ext uri="{BB962C8B-B14F-4D97-AF65-F5344CB8AC3E}">
        <p14:creationId xmlns:p14="http://schemas.microsoft.com/office/powerpoint/2010/main" val="33280819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746"/>
            <a:ext cx="6194710" cy="3494018"/>
          </a:xfr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194" y="52746"/>
            <a:ext cx="5995806" cy="520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1344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18" y="183381"/>
            <a:ext cx="9347202" cy="5677716"/>
          </a:xfrm>
        </p:spPr>
      </p:pic>
    </p:spTree>
    <p:extLst>
      <p:ext uri="{BB962C8B-B14F-4D97-AF65-F5344CB8AC3E}">
        <p14:creationId xmlns:p14="http://schemas.microsoft.com/office/powerpoint/2010/main" val="14895458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219" y="76105"/>
            <a:ext cx="5190834" cy="6649652"/>
          </a:xfrm>
        </p:spPr>
      </p:pic>
    </p:spTree>
    <p:extLst>
      <p:ext uri="{BB962C8B-B14F-4D97-AF65-F5344CB8AC3E}">
        <p14:creationId xmlns:p14="http://schemas.microsoft.com/office/powerpoint/2010/main" val="13612037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79" y="628073"/>
            <a:ext cx="9988806" cy="5379460"/>
          </a:xfrm>
        </p:spPr>
      </p:pic>
    </p:spTree>
    <p:extLst>
      <p:ext uri="{BB962C8B-B14F-4D97-AF65-F5344CB8AC3E}">
        <p14:creationId xmlns:p14="http://schemas.microsoft.com/office/powerpoint/2010/main" val="5956133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473" y="93296"/>
            <a:ext cx="5615709" cy="6744874"/>
          </a:xfrm>
        </p:spPr>
      </p:pic>
    </p:spTree>
    <p:extLst>
      <p:ext uri="{BB962C8B-B14F-4D97-AF65-F5344CB8AC3E}">
        <p14:creationId xmlns:p14="http://schemas.microsoft.com/office/powerpoint/2010/main" val="11294284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31" y="628074"/>
            <a:ext cx="11095156" cy="5120840"/>
          </a:xfrm>
        </p:spPr>
      </p:pic>
    </p:spTree>
    <p:extLst>
      <p:ext uri="{BB962C8B-B14F-4D97-AF65-F5344CB8AC3E}">
        <p14:creationId xmlns:p14="http://schemas.microsoft.com/office/powerpoint/2010/main" val="1341731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6" y="77684"/>
            <a:ext cx="5749005" cy="3127334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274" y="77684"/>
            <a:ext cx="6050176" cy="4444521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274" y="4522204"/>
            <a:ext cx="6050176" cy="216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764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565" y="313707"/>
            <a:ext cx="6040580" cy="6229864"/>
          </a:xfrm>
        </p:spPr>
      </p:pic>
    </p:spTree>
    <p:extLst>
      <p:ext uri="{BB962C8B-B14F-4D97-AF65-F5344CB8AC3E}">
        <p14:creationId xmlns:p14="http://schemas.microsoft.com/office/powerpoint/2010/main" val="9133265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73" y="647747"/>
            <a:ext cx="10547926" cy="4527312"/>
          </a:xfrm>
        </p:spPr>
      </p:pic>
    </p:spTree>
    <p:extLst>
      <p:ext uri="{BB962C8B-B14F-4D97-AF65-F5344CB8AC3E}">
        <p14:creationId xmlns:p14="http://schemas.microsoft.com/office/powerpoint/2010/main" val="33153826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801" y="83126"/>
            <a:ext cx="7387907" cy="6673273"/>
          </a:xfrm>
        </p:spPr>
      </p:pic>
    </p:spTree>
    <p:extLst>
      <p:ext uri="{BB962C8B-B14F-4D97-AF65-F5344CB8AC3E}">
        <p14:creationId xmlns:p14="http://schemas.microsoft.com/office/powerpoint/2010/main" val="31105093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79" y="849745"/>
            <a:ext cx="11045806" cy="4677498"/>
          </a:xfrm>
        </p:spPr>
      </p:pic>
    </p:spTree>
    <p:extLst>
      <p:ext uri="{BB962C8B-B14F-4D97-AF65-F5344CB8AC3E}">
        <p14:creationId xmlns:p14="http://schemas.microsoft.com/office/powerpoint/2010/main" val="1066839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654" y="157239"/>
            <a:ext cx="6834908" cy="6433406"/>
          </a:xfrm>
        </p:spPr>
      </p:pic>
    </p:spTree>
    <p:extLst>
      <p:ext uri="{BB962C8B-B14F-4D97-AF65-F5344CB8AC3E}">
        <p14:creationId xmlns:p14="http://schemas.microsoft.com/office/powerpoint/2010/main" val="5110355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52" y="637309"/>
            <a:ext cx="11184260" cy="4714442"/>
          </a:xfrm>
        </p:spPr>
      </p:pic>
    </p:spTree>
    <p:extLst>
      <p:ext uri="{BB962C8B-B14F-4D97-AF65-F5344CB8AC3E}">
        <p14:creationId xmlns:p14="http://schemas.microsoft.com/office/powerpoint/2010/main" val="23943124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037" y="189890"/>
            <a:ext cx="7222836" cy="6292772"/>
          </a:xfrm>
        </p:spPr>
      </p:pic>
    </p:spTree>
    <p:extLst>
      <p:ext uri="{BB962C8B-B14F-4D97-AF65-F5344CB8AC3E}">
        <p14:creationId xmlns:p14="http://schemas.microsoft.com/office/powerpoint/2010/main" val="23623630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24" y="489776"/>
            <a:ext cx="10137918" cy="5052044"/>
          </a:xfrm>
        </p:spPr>
      </p:pic>
    </p:spTree>
    <p:extLst>
      <p:ext uri="{BB962C8B-B14F-4D97-AF65-F5344CB8AC3E}">
        <p14:creationId xmlns:p14="http://schemas.microsoft.com/office/powerpoint/2010/main" val="30323353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075" y="206165"/>
            <a:ext cx="6520870" cy="6278694"/>
          </a:xfrm>
        </p:spPr>
      </p:pic>
    </p:spTree>
    <p:extLst>
      <p:ext uri="{BB962C8B-B14F-4D97-AF65-F5344CB8AC3E}">
        <p14:creationId xmlns:p14="http://schemas.microsoft.com/office/powerpoint/2010/main" val="9793574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99" y="386706"/>
            <a:ext cx="10547928" cy="4642994"/>
          </a:xfrm>
        </p:spPr>
      </p:pic>
    </p:spTree>
    <p:extLst>
      <p:ext uri="{BB962C8B-B14F-4D97-AF65-F5344CB8AC3E}">
        <p14:creationId xmlns:p14="http://schemas.microsoft.com/office/powerpoint/2010/main" val="1568138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55" y="1173019"/>
            <a:ext cx="10687490" cy="451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812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İçerik Yer Tutucus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90424" cy="3389745"/>
          </a:xfr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424" y="0"/>
            <a:ext cx="5797440" cy="624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926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77" y="665017"/>
            <a:ext cx="10347008" cy="4326516"/>
          </a:xfrm>
        </p:spPr>
      </p:pic>
    </p:spTree>
    <p:extLst>
      <p:ext uri="{BB962C8B-B14F-4D97-AF65-F5344CB8AC3E}">
        <p14:creationId xmlns:p14="http://schemas.microsoft.com/office/powerpoint/2010/main" val="11816802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53988"/>
            <a:ext cx="6890328" cy="6401520"/>
          </a:xfrm>
        </p:spPr>
      </p:pic>
    </p:spTree>
    <p:extLst>
      <p:ext uri="{BB962C8B-B14F-4D97-AF65-F5344CB8AC3E}">
        <p14:creationId xmlns:p14="http://schemas.microsoft.com/office/powerpoint/2010/main" val="34089264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91" y="564204"/>
            <a:ext cx="10270836" cy="5100798"/>
          </a:xfrm>
        </p:spPr>
      </p:pic>
    </p:spTree>
    <p:extLst>
      <p:ext uri="{BB962C8B-B14F-4D97-AF65-F5344CB8AC3E}">
        <p14:creationId xmlns:p14="http://schemas.microsoft.com/office/powerpoint/2010/main" val="29274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526" y="147451"/>
            <a:ext cx="5523346" cy="6580848"/>
          </a:xfrm>
        </p:spPr>
      </p:pic>
    </p:spTree>
    <p:extLst>
      <p:ext uri="{BB962C8B-B14F-4D97-AF65-F5344CB8AC3E}">
        <p14:creationId xmlns:p14="http://schemas.microsoft.com/office/powerpoint/2010/main" val="25526921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94" y="1080655"/>
            <a:ext cx="10209976" cy="4603604"/>
          </a:xfrm>
        </p:spPr>
      </p:pic>
    </p:spTree>
    <p:extLst>
      <p:ext uri="{BB962C8B-B14F-4D97-AF65-F5344CB8AC3E}">
        <p14:creationId xmlns:p14="http://schemas.microsoft.com/office/powerpoint/2010/main" val="19713464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654" y="72350"/>
            <a:ext cx="5116945" cy="6680267"/>
          </a:xfrm>
        </p:spPr>
      </p:pic>
    </p:spTree>
    <p:extLst>
      <p:ext uri="{BB962C8B-B14F-4D97-AF65-F5344CB8AC3E}">
        <p14:creationId xmlns:p14="http://schemas.microsoft.com/office/powerpoint/2010/main" val="15159474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İçerik Yer Tutucus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20" y="452582"/>
            <a:ext cx="10300778" cy="4492768"/>
          </a:xfrm>
        </p:spPr>
      </p:pic>
    </p:spTree>
    <p:extLst>
      <p:ext uri="{BB962C8B-B14F-4D97-AF65-F5344CB8AC3E}">
        <p14:creationId xmlns:p14="http://schemas.microsoft.com/office/powerpoint/2010/main" val="39355060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480" y="195336"/>
            <a:ext cx="5821840" cy="6519500"/>
          </a:xfrm>
        </p:spPr>
      </p:pic>
    </p:spTree>
    <p:extLst>
      <p:ext uri="{BB962C8B-B14F-4D97-AF65-F5344CB8AC3E}">
        <p14:creationId xmlns:p14="http://schemas.microsoft.com/office/powerpoint/2010/main" val="29944174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75" y="581893"/>
            <a:ext cx="10793922" cy="4566658"/>
          </a:xfrm>
        </p:spPr>
      </p:pic>
    </p:spTree>
    <p:extLst>
      <p:ext uri="{BB962C8B-B14F-4D97-AF65-F5344CB8AC3E}">
        <p14:creationId xmlns:p14="http://schemas.microsoft.com/office/powerpoint/2010/main" val="3938488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255"/>
            <a:ext cx="6053749" cy="3158836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465" y="47783"/>
            <a:ext cx="5948935" cy="655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1922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551" y="160914"/>
            <a:ext cx="6930280" cy="6147522"/>
          </a:xfrm>
        </p:spPr>
      </p:pic>
    </p:spTree>
    <p:extLst>
      <p:ext uri="{BB962C8B-B14F-4D97-AF65-F5344CB8AC3E}">
        <p14:creationId xmlns:p14="http://schemas.microsoft.com/office/powerpoint/2010/main" val="25312537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97" y="539606"/>
            <a:ext cx="11004352" cy="4632758"/>
          </a:xfrm>
        </p:spPr>
      </p:pic>
    </p:spTree>
    <p:extLst>
      <p:ext uri="{BB962C8B-B14F-4D97-AF65-F5344CB8AC3E}">
        <p14:creationId xmlns:p14="http://schemas.microsoft.com/office/powerpoint/2010/main" val="15118746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543" y="142443"/>
            <a:ext cx="7448150" cy="6092102"/>
          </a:xfrm>
        </p:spPr>
      </p:pic>
    </p:spTree>
    <p:extLst>
      <p:ext uri="{BB962C8B-B14F-4D97-AF65-F5344CB8AC3E}">
        <p14:creationId xmlns:p14="http://schemas.microsoft.com/office/powerpoint/2010/main" val="25632109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35" y="729673"/>
            <a:ext cx="11193476" cy="4677496"/>
          </a:xfrm>
        </p:spPr>
      </p:pic>
    </p:spTree>
    <p:extLst>
      <p:ext uri="{BB962C8B-B14F-4D97-AF65-F5344CB8AC3E}">
        <p14:creationId xmlns:p14="http://schemas.microsoft.com/office/powerpoint/2010/main" val="23296735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153" y="188625"/>
            <a:ext cx="8062678" cy="5925848"/>
          </a:xfrm>
        </p:spPr>
      </p:pic>
    </p:spTree>
    <p:extLst>
      <p:ext uri="{BB962C8B-B14F-4D97-AF65-F5344CB8AC3E}">
        <p14:creationId xmlns:p14="http://schemas.microsoft.com/office/powerpoint/2010/main" val="7012738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857" y="207096"/>
            <a:ext cx="7735014" cy="6184468"/>
          </a:xfrm>
        </p:spPr>
      </p:pic>
    </p:spTree>
    <p:extLst>
      <p:ext uri="{BB962C8B-B14F-4D97-AF65-F5344CB8AC3E}">
        <p14:creationId xmlns:p14="http://schemas.microsoft.com/office/powerpoint/2010/main" val="1748122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18" y="74496"/>
            <a:ext cx="6446982" cy="6227996"/>
          </a:xfrm>
        </p:spPr>
      </p:pic>
      <p:pic>
        <p:nvPicPr>
          <p:cNvPr id="5" name="İçerik Yer Tutucusu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484" y="0"/>
            <a:ext cx="5520516" cy="674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928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29" y="831273"/>
            <a:ext cx="10388488" cy="4437352"/>
          </a:xfrm>
        </p:spPr>
      </p:pic>
    </p:spTree>
    <p:extLst>
      <p:ext uri="{BB962C8B-B14F-4D97-AF65-F5344CB8AC3E}">
        <p14:creationId xmlns:p14="http://schemas.microsoft.com/office/powerpoint/2010/main" val="14843929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109" y="190852"/>
            <a:ext cx="7130472" cy="6548396"/>
          </a:xfrm>
        </p:spPr>
      </p:pic>
    </p:spTree>
    <p:extLst>
      <p:ext uri="{BB962C8B-B14F-4D97-AF65-F5344CB8AC3E}">
        <p14:creationId xmlns:p14="http://schemas.microsoft.com/office/powerpoint/2010/main" val="4596707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930" y="378691"/>
            <a:ext cx="9333994" cy="5010006"/>
          </a:xfrm>
        </p:spPr>
      </p:pic>
    </p:spTree>
    <p:extLst>
      <p:ext uri="{BB962C8B-B14F-4D97-AF65-F5344CB8AC3E}">
        <p14:creationId xmlns:p14="http://schemas.microsoft.com/office/powerpoint/2010/main" val="547015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Resi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81" y="914401"/>
            <a:ext cx="11124438" cy="502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5690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063" y="101600"/>
            <a:ext cx="5686092" cy="6613006"/>
          </a:xfrm>
        </p:spPr>
      </p:pic>
    </p:spTree>
    <p:extLst>
      <p:ext uri="{BB962C8B-B14F-4D97-AF65-F5344CB8AC3E}">
        <p14:creationId xmlns:p14="http://schemas.microsoft.com/office/powerpoint/2010/main" val="7936946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56" y="794328"/>
            <a:ext cx="10029106" cy="4363460"/>
          </a:xfrm>
        </p:spPr>
      </p:pic>
    </p:spTree>
    <p:extLst>
      <p:ext uri="{BB962C8B-B14F-4D97-AF65-F5344CB8AC3E}">
        <p14:creationId xmlns:p14="http://schemas.microsoft.com/office/powerpoint/2010/main" val="30818838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126" y="137289"/>
            <a:ext cx="6465456" cy="6527284"/>
          </a:xfrm>
        </p:spPr>
      </p:pic>
    </p:spTree>
    <p:extLst>
      <p:ext uri="{BB962C8B-B14F-4D97-AF65-F5344CB8AC3E}">
        <p14:creationId xmlns:p14="http://schemas.microsoft.com/office/powerpoint/2010/main" val="3360150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255" y="129687"/>
            <a:ext cx="7795490" cy="659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617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0</Words>
  <Application>Microsoft Office PowerPoint</Application>
  <PresentationFormat>Geniş ekran</PresentationFormat>
  <Paragraphs>0</Paragraphs>
  <Slides>82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82</vt:i4>
      </vt:variant>
    </vt:vector>
  </HeadingPairs>
  <TitlesOfParts>
    <vt:vector size="86" baseType="lpstr">
      <vt:lpstr>Arial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>NouS/TncTR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Suphi Atılım ÇELİKÖZ</dc:creator>
  <cp:lastModifiedBy>Suphi Atılım ÇELİKÖZ</cp:lastModifiedBy>
  <cp:revision>5</cp:revision>
  <dcterms:created xsi:type="dcterms:W3CDTF">2023-09-07T08:00:30Z</dcterms:created>
  <dcterms:modified xsi:type="dcterms:W3CDTF">2023-09-07T08:52:14Z</dcterms:modified>
</cp:coreProperties>
</file>